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94" r:id="rId36"/>
    <p:sldId id="295" r:id="rId37"/>
    <p:sldId id="296" r:id="rId38"/>
    <p:sldId id="297" r:id="rId39"/>
    <p:sldId id="300" r:id="rId40"/>
    <p:sldId id="299" r:id="rId41"/>
    <p:sldId id="292" r:id="rId42"/>
    <p:sldId id="293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01" r:id="rId56"/>
    <p:sldId id="302" r:id="rId57"/>
    <p:sldId id="315" r:id="rId58"/>
    <p:sldId id="316" r:id="rId59"/>
    <p:sldId id="261" r:id="rId60"/>
    <p:sldId id="262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23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9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58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894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21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01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50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51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91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720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039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785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327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53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61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517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0909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95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204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8294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586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529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626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133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044D3-F2B6-FA41-B877-B4785C1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61"/>
            <a:ext cx="9144000" cy="2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v1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2243094"/>
              </p:ext>
            </p:extLst>
          </p:nvPr>
        </p:nvGraphicFramePr>
        <p:xfrm>
          <a:off x="311700" y="3744399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Program broke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47A549-9524-6540-A7A6-D44B805C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8844"/>
            <a:ext cx="2597459" cy="24444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89D9B5-1951-6D47-BEAA-5EB82280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66" y="983371"/>
            <a:ext cx="3831192" cy="266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34859-4E09-664F-9044-8EF772CB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06629"/>
            <a:ext cx="4055953" cy="4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v2or4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8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v2or4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8026222"/>
              </p:ext>
            </p:extLst>
          </p:nvPr>
        </p:nvGraphicFramePr>
        <p:xfrm>
          <a:off x="311699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</a:t>
                      </a:r>
                      <a:r>
                        <a:rPr lang="en-AU" sz="1200"/>
                        <a:t>to order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2DBE97-EBD3-6346-864B-416FE345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970737"/>
            <a:ext cx="3689931" cy="233983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CED068F-AE7D-0745-9282-C8827C8D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70" y="1017725"/>
            <a:ext cx="4515294" cy="22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FD179-9DFF-2743-BB8D-D8A5F20D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640" y="1096421"/>
            <a:ext cx="8862719" cy="36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0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931949"/>
              </p:ext>
            </p:extLst>
          </p:nvPr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A69291-1C37-C046-B4CB-84EB52C9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953"/>
            <a:ext cx="4572000" cy="20182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9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1216AFE-4928-E444-9B7F-8C2E90F0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7" y="990564"/>
            <a:ext cx="8419724" cy="39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B04D60-02E3-3D47-A774-745B840D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63" y="915341"/>
            <a:ext cx="3450385" cy="24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26727F-6B74-AE41-A791-E000C23D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267"/>
            <a:ext cx="9144000" cy="21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1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8810968"/>
              </p:ext>
            </p:extLst>
          </p:nvPr>
        </p:nvGraphicFramePr>
        <p:xfrm>
          <a:off x="311700" y="3920390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6182CB-433E-1D48-BBF8-9E423B92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" y="1260380"/>
            <a:ext cx="8612885" cy="13156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754506-D34F-8B4A-95A4-312234AD5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11" y="2616261"/>
            <a:ext cx="6874775" cy="12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v2 (Trello screenshot)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C2421C-4DA3-AF4E-A56C-0C02B055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1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24022308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but requires some </a:t>
                      </a:r>
                      <a:r>
                        <a:rPr lang="en-AU" sz="1800"/>
                        <a:t>more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EC70832-DAC7-3C4E-B9E9-5D5B40A9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1" y="1212046"/>
            <a:ext cx="4921262" cy="22735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FDECF5-A3A2-7E4C-836B-151BCB05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65" y="1073895"/>
            <a:ext cx="3634517" cy="24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3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v3 (Trello screenshot)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75060-BB4A-9140-816A-FB5B44A9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6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but requires some </a:t>
                      </a:r>
                      <a:r>
                        <a:rPr lang="en-AU" sz="1800"/>
                        <a:t>more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11112D-F8EC-EB4D-B373-817CF2A4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793"/>
            <a:ext cx="9144000" cy="21980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3271735-7DCA-1144-BE65-48C8483FB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750" y="2571750"/>
            <a:ext cx="4000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57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v3 (Trello screenshot)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75060-BB4A-9140-816A-FB5B44A9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8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7291859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on separate page with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3A1F621-CBA5-2546-96A4-B01CBB36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588"/>
            <a:ext cx="9144000" cy="26537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6DA1DEF-D2E2-2549-B435-4C40716B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0" y="2457170"/>
            <a:ext cx="4279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0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v4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827D0-4105-1040-A841-9E4348B2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334"/>
            <a:ext cx="9144000" cy="29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5814687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Function Prints details on separate lines </a:t>
                      </a:r>
                      <a:r>
                        <a:rPr lang="en-AU" sz="1800"/>
                        <a:t>with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98FF06E-A1D6-A440-B106-8F88B722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3" y="1017725"/>
            <a:ext cx="6734838" cy="196514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C6BA609-AFCA-974F-95A5-82AF4060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56" y="2000295"/>
            <a:ext cx="3601268" cy="18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2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v5 (Trello screenshot)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558172-1F4A-4E4F-AAA1-2143E52D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291"/>
            <a:ext cx="9144000" cy="29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16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28430691"/>
              </p:ext>
            </p:extLst>
          </p:nvPr>
        </p:nvGraphicFramePr>
        <p:xfrm>
          <a:off x="311700" y="365004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*** Delivery charge not applied for when delivery is chosen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Pickup worked - printed name and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Delivery worked – printed name, phone and address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0288D7C-A9BD-D14E-959B-F5D322F5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3" y="938259"/>
            <a:ext cx="5799106" cy="207191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3A2DE7-5C3C-D940-8DC8-FF8174133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5" y="2360914"/>
            <a:ext cx="2698195" cy="132090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AD9703A-08F6-9D46-853F-EBCE9D98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028" y="938259"/>
            <a:ext cx="2561272" cy="14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9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v6 (Trello screenshot)</a:t>
            </a:r>
            <a:endParaRPr dirty="0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DE963F-737D-E84E-8BB5-78A04894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96" y="1255411"/>
            <a:ext cx="6944008" cy="35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19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49768548"/>
              </p:ext>
            </p:extLst>
          </p:nvPr>
        </p:nvGraphicFramePr>
        <p:xfrm>
          <a:off x="311700" y="365004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Delivery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Pickup worked - printed name and phone – no pick up charge added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Delivery worked – printed name, phone and address and added $5.00 delivery charge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A0B032-44D1-F248-BEAF-37FD81A0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99" y="1089446"/>
            <a:ext cx="6985000" cy="50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9DB758-5677-AA4B-9F6F-73ED30A7D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795" y="1810317"/>
            <a:ext cx="3983661" cy="173573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B7F8B1B-1700-1448-8675-AE9753EE7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1" y="1810317"/>
            <a:ext cx="3794145" cy="17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7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304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83185824"/>
              </p:ext>
            </p:extLst>
          </p:nvPr>
        </p:nvGraphicFramePr>
        <p:xfrm>
          <a:off x="311700" y="3947550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4AF6B43-655F-954C-9301-41F2F47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66700"/>
            <a:ext cx="5080000" cy="46101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EFB8091-5A00-7546-81CA-4DDA0F4A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00" y="1534300"/>
            <a:ext cx="2413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51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805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471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6885</TotalTime>
  <Words>1568</Words>
  <Application>Microsoft Macintosh PowerPoint</Application>
  <PresentationFormat>On-screen Show (16:9)</PresentationFormat>
  <Paragraphs>286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6 Pizza Order v1 (Trello screenshot)</vt:lpstr>
      <vt:lpstr>Component 6 – Pizza Order v1 (?and screenshot)</vt:lpstr>
      <vt:lpstr>Component 6 Pizza Order v2or4 (Trello screenshot)</vt:lpstr>
      <vt:lpstr>Component 6 – Pizza Order v2or4 (?and screenshot)</vt:lpstr>
      <vt:lpstr>Component 6 Pizza Order v3 (Trello screenshot)</vt:lpstr>
      <vt:lpstr>Component 6 – Pizza Order v3 (?and screenshot)</vt:lpstr>
      <vt:lpstr>Component 6 Pizza Order v3 (Trello screenshot)</vt:lpstr>
      <vt:lpstr>Component 6 – Pizza Order v3 (?and screenshot)</vt:lpstr>
      <vt:lpstr>Component 7 Order print v1 (Trello screenshot)</vt:lpstr>
      <vt:lpstr>Component 7 v1- Test Plan (?and screenshot)</vt:lpstr>
      <vt:lpstr>Component 7 Order print v2 (Trello screenshot)</vt:lpstr>
      <vt:lpstr>Component 7 v2- Test Plan (?and screenshot)</vt:lpstr>
      <vt:lpstr>Component 7 Order print v3 (Trello screenshot)</vt:lpstr>
      <vt:lpstr>Component 7 v3- Test Plan (?and screenshot)</vt:lpstr>
      <vt:lpstr>Component 7 Order print v3 (Trello screenshot)</vt:lpstr>
      <vt:lpstr>Component 7 v3- Test Plan (?and screenshot)</vt:lpstr>
      <vt:lpstr>Component 7 Order print v4 (Trello screenshot)</vt:lpstr>
      <vt:lpstr>Component 7 v4- Test Plan (?and screenshot)</vt:lpstr>
      <vt:lpstr>Component 7 Order print v5 (Trello screenshot)</vt:lpstr>
      <vt:lpstr>Component 7 v5- Test Plan (?and screenshot)</vt:lpstr>
      <vt:lpstr>Component 7 Order print v6 (Trello screenshot)</vt:lpstr>
      <vt:lpstr>Component 7 v5- Test Plan (?and screenshot)</vt:lpstr>
      <vt:lpstr>Component 3 (Trello screenshot)</vt:lpstr>
      <vt:lpstr>Component 3 -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28</cp:revision>
  <dcterms:modified xsi:type="dcterms:W3CDTF">2022-03-13T20:16:16Z</dcterms:modified>
</cp:coreProperties>
</file>